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69" r:id="rId2"/>
    <p:sldId id="270" r:id="rId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8F"/>
    <a:srgbClr val="009FB8"/>
    <a:srgbClr val="002752"/>
    <a:srgbClr val="00B0AD"/>
    <a:srgbClr val="00B2E2"/>
    <a:srgbClr val="102C52"/>
    <a:srgbClr val="799A3D"/>
    <a:srgbClr val="A4CF5F"/>
    <a:srgbClr val="4D4129"/>
    <a:srgbClr val="F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74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3F3ED92-8390-4EBC-8514-AFDE6B9B715E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2ADC8ED-D799-4A5B-9FCA-9096963C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8350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46C4AB8E-B9EA-48A5-8A25-2850424D470A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2654"/>
            <a:ext cx="9086850" cy="6153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88000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Like No Plac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D35CE845-6040-494A-9E10-12483B73EF52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8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67079"/>
            <a:ext cx="5181599" cy="9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rt Student -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D6E6F1AA-B60E-49DC-9F7D-2DE37E966034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738812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ke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BE78974F-506F-4B56-8AD8-151304445935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274638"/>
            <a:ext cx="9120188" cy="6583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67375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yak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89E7CD8A-3CB4-4C7F-8577-69CD18D49886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767903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ke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8CC0257B-2973-42B1-92B3-574CE219D6DD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57660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ary Student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EF09C57C-A23A-417E-9DCF-62B285B93746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9096375" cy="701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07088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 Library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31D7287B-04BD-498B-B18C-12CAAF239E68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086850" cy="701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07088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Blur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7DFEE1C1-AAD1-459F-9060-090CAE3745F4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707600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6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tatement, or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3451225"/>
          </a:xfrm>
        </p:spPr>
        <p:txBody>
          <a:bodyPr>
            <a:normAutofit/>
          </a:bodyPr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A876B79D-9AD1-4EC8-B77D-3050568A7B42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76200"/>
            <a:ext cx="9096375" cy="670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48313"/>
            <a:ext cx="1447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153C659F-1EF0-48D1-B365-ADF6F9C4C604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6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9" r:id="rId9"/>
    <p:sldLayoutId id="2147483667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CA4A6-AFC7-4293-928E-CE08328329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6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007C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00275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CA4A6-AFC7-4293-928E-CE08328329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4435"/>
      </p:ext>
    </p:extLst>
  </p:cSld>
  <p:clrMapOvr>
    <a:masterClrMapping/>
  </p:clrMapOvr>
</p:sld>
</file>

<file path=ppt/theme/theme1.xml><?xml version="1.0" encoding="utf-8"?>
<a:theme xmlns:a="http://schemas.openxmlformats.org/drawingml/2006/main" name="SNC Presentation - Student Orientation Fall 2016">
  <a:themeElements>
    <a:clrScheme name="SNU 2020">
      <a:dk1>
        <a:srgbClr val="000000"/>
      </a:dk1>
      <a:lt1>
        <a:srgbClr val="FFFFFF"/>
      </a:lt1>
      <a:dk2>
        <a:srgbClr val="002751"/>
      </a:dk2>
      <a:lt2>
        <a:srgbClr val="F5F5F5"/>
      </a:lt2>
      <a:accent1>
        <a:srgbClr val="007C8F"/>
      </a:accent1>
      <a:accent2>
        <a:srgbClr val="007C8F"/>
      </a:accent2>
      <a:accent3>
        <a:srgbClr val="667185"/>
      </a:accent3>
      <a:accent4>
        <a:srgbClr val="2B347E"/>
      </a:accent4>
      <a:accent5>
        <a:srgbClr val="CA202C"/>
      </a:accent5>
      <a:accent6>
        <a:srgbClr val="E97724"/>
      </a:accent6>
      <a:hlink>
        <a:srgbClr val="007C8F"/>
      </a:hlink>
      <a:folHlink>
        <a:srgbClr val="007C8F"/>
      </a:folHlink>
    </a:clrScheme>
    <a:fontScheme name="SNC Theme Fonts">
      <a:majorFont>
        <a:latin typeface="Brandon Grotesque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ent Orientation - blank.pptx [Read-Only]" id="{E0D3B82C-FE37-4C16-B35A-5E2348ADA34E}" vid="{D07CCFB8-F203-4B2E-B6C6-E2DFBB370C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11135</TotalTime>
  <Words>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Wingdings</vt:lpstr>
      <vt:lpstr>SNC Presentation - Student Orientation Fall 2016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Work Study &amp; Student Employee Orientation  FALL 2016</dc:title>
  <dc:creator>Dana Hoffelt</dc:creator>
  <cp:lastModifiedBy>Microsoft Office User</cp:lastModifiedBy>
  <cp:revision>73</cp:revision>
  <cp:lastPrinted>2017-08-25T15:13:05Z</cp:lastPrinted>
  <dcterms:created xsi:type="dcterms:W3CDTF">2016-08-16T21:19:49Z</dcterms:created>
  <dcterms:modified xsi:type="dcterms:W3CDTF">2020-09-17T19:55:30Z</dcterms:modified>
</cp:coreProperties>
</file>